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29" autoAdjust="0"/>
    <p:restoredTop sz="94660"/>
  </p:normalViewPr>
  <p:slideViewPr>
    <p:cSldViewPr snapToGrid="0">
      <p:cViewPr varScale="1">
        <p:scale>
          <a:sx n="82" d="100"/>
          <a:sy n="82" d="100"/>
        </p:scale>
        <p:origin x="40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9_02.jpg"/>
          <p:cNvPicPr preferRelativeResize="0">
            <a:picLocks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0338816" y="0"/>
            <a:ext cx="97536" cy="6858000"/>
          </a:xfrm>
          <a:prstGeom prst="rect">
            <a:avLst/>
          </a:prstGeom>
        </p:spPr>
      </p:pic>
      <p:pic>
        <p:nvPicPr>
          <p:cNvPr id="7" name="Picture 6" descr="1_05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14000" y="0"/>
            <a:ext cx="1778000" cy="6858000"/>
          </a:xfrm>
          <a:prstGeom prst="rect">
            <a:avLst/>
          </a:prstGeom>
        </p:spPr>
      </p:pic>
      <p:grpSp>
        <p:nvGrpSpPr>
          <p:cNvPr id="4" name="Group 17"/>
          <p:cNvGrpSpPr/>
          <p:nvPr/>
        </p:nvGrpSpPr>
        <p:grpSpPr>
          <a:xfrm>
            <a:off x="0" y="6630352"/>
            <a:ext cx="12192000" cy="228600"/>
            <a:chOff x="0" y="6582727"/>
            <a:chExt cx="9144000" cy="228600"/>
          </a:xfrm>
        </p:grpSpPr>
        <p:sp>
          <p:nvSpPr>
            <p:cNvPr id="10" name="Rectangle 9"/>
            <p:cNvSpPr/>
            <p:nvPr/>
          </p:nvSpPr>
          <p:spPr>
            <a:xfrm>
              <a:off x="7813040" y="6582727"/>
              <a:ext cx="1330960" cy="228600"/>
            </a:xfrm>
            <a:prstGeom prst="rect">
              <a:avLst/>
            </a:pr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dirty="0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6134101" y="6582727"/>
              <a:ext cx="1609724" cy="228600"/>
            </a:xfrm>
            <a:prstGeom prst="rect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dirty="0"/>
            </a:p>
          </p:txBody>
        </p:sp>
        <p:sp>
          <p:nvSpPr>
            <p:cNvPr id="9" name="Rectangle 8"/>
            <p:cNvSpPr/>
            <p:nvPr/>
          </p:nvSpPr>
          <p:spPr>
            <a:xfrm>
              <a:off x="0" y="6582727"/>
              <a:ext cx="6096000" cy="228600"/>
            </a:xfrm>
            <a:prstGeom prst="rect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1371601"/>
            <a:ext cx="9042400" cy="1069975"/>
          </a:xfrm>
        </p:spPr>
        <p:txBody>
          <a:bodyPr bIns="0" anchor="b" anchorCtr="0">
            <a:noAutofit/>
          </a:bodyPr>
          <a:lstStyle>
            <a:lvl1pPr>
              <a:defRPr sz="4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2438400"/>
            <a:ext cx="9042400" cy="762000"/>
          </a:xfrm>
        </p:spPr>
        <p:txBody>
          <a:bodyPr lIns="0" tIns="0" rIns="0">
            <a:normAutofit/>
          </a:bodyPr>
          <a:lstStyle>
            <a:lvl1pPr marL="0" indent="0" algn="l">
              <a:buNone/>
              <a:defRPr sz="2400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>
          <a:xfrm>
            <a:off x="8280400" y="6610350"/>
            <a:ext cx="2032000" cy="228600"/>
          </a:xfrm>
        </p:spPr>
        <p:txBody>
          <a:bodyPr/>
          <a:lstStyle/>
          <a:p>
            <a:fld id="{46429970-AC7A-4A62-8A32-936C20903A2E}" type="datetimeFigureOut">
              <a:rPr lang="en-US" smtClean="0"/>
              <a:t>8/16/2016</a:t>
            </a:fld>
            <a:endParaRPr lang="en-US" dirty="0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1"/>
          </p:nvPr>
        </p:nvSpPr>
        <p:spPr>
          <a:xfrm>
            <a:off x="10566400" y="6610350"/>
            <a:ext cx="1598507" cy="228600"/>
          </a:xfrm>
        </p:spPr>
        <p:txBody>
          <a:bodyPr/>
          <a:lstStyle/>
          <a:p>
            <a:fld id="{185C669E-99C3-45F1-B7D5-664361015AEF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>
          <a:xfrm>
            <a:off x="609600" y="6611112"/>
            <a:ext cx="7467600" cy="228600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17080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grpSp>
        <p:nvGrpSpPr>
          <p:cNvPr id="4" name="Group 10"/>
          <p:cNvGrpSpPr/>
          <p:nvPr/>
        </p:nvGrpSpPr>
        <p:grpSpPr>
          <a:xfrm>
            <a:off x="0" y="6631305"/>
            <a:ext cx="12192000" cy="228600"/>
            <a:chOff x="0" y="6583680"/>
            <a:chExt cx="9144000" cy="228600"/>
          </a:xfrm>
        </p:grpSpPr>
        <p:sp>
          <p:nvSpPr>
            <p:cNvPr id="12" name="Rectangle 11"/>
            <p:cNvSpPr/>
            <p:nvPr/>
          </p:nvSpPr>
          <p:spPr>
            <a:xfrm>
              <a:off x="8763000" y="658368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dirty="0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7142480" y="6583680"/>
              <a:ext cx="1581912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dirty="0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0" y="6583680"/>
              <a:ext cx="7101840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dirty="0"/>
            </a:p>
          </p:txBody>
        </p:sp>
      </p:grpSp>
      <p:sp>
        <p:nvSpPr>
          <p:cNvPr id="22" name="Date Placeholder 2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29970-AC7A-4A62-8A32-936C20903A2E}" type="datetimeFigureOut">
              <a:rPr lang="en-US" smtClean="0"/>
              <a:t>8/16/2016</a:t>
            </a:fld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85C669E-99C3-45F1-B7D5-664361015AEF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1" name="Picture 10" descr="bar_06.png"/>
          <p:cNvPicPr>
            <a:picLocks noChangeAspect="1"/>
          </p:cNvPicPr>
          <p:nvPr/>
        </p:nvPicPr>
        <p:blipFill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403860"/>
            <a:ext cx="12192000" cy="53340"/>
          </a:xfrm>
          <a:prstGeom prst="rect">
            <a:avLst/>
          </a:prstGeom>
        </p:spPr>
      </p:pic>
      <p:pic>
        <p:nvPicPr>
          <p:cNvPr id="14" name="Picture 13" descr="2_0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4038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85717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589085"/>
            <a:ext cx="2743200" cy="553707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585216"/>
            <a:ext cx="8026400" cy="554126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grpSp>
        <p:nvGrpSpPr>
          <p:cNvPr id="4" name="Group 10"/>
          <p:cNvGrpSpPr/>
          <p:nvPr/>
        </p:nvGrpSpPr>
        <p:grpSpPr>
          <a:xfrm>
            <a:off x="0" y="6631305"/>
            <a:ext cx="12192000" cy="228600"/>
            <a:chOff x="0" y="6583680"/>
            <a:chExt cx="9144000" cy="228600"/>
          </a:xfrm>
        </p:grpSpPr>
        <p:sp>
          <p:nvSpPr>
            <p:cNvPr id="12" name="Rectangle 11"/>
            <p:cNvSpPr/>
            <p:nvPr/>
          </p:nvSpPr>
          <p:spPr>
            <a:xfrm>
              <a:off x="8763000" y="658368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dirty="0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7142480" y="6583680"/>
              <a:ext cx="1581912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dirty="0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0" y="6583680"/>
              <a:ext cx="7101840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dirty="0"/>
            </a:p>
          </p:txBody>
        </p:sp>
      </p:grpSp>
      <p:sp>
        <p:nvSpPr>
          <p:cNvPr id="22" name="Date Placeholder 2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29970-AC7A-4A62-8A32-936C20903A2E}" type="datetimeFigureOut">
              <a:rPr lang="en-US" smtClean="0"/>
              <a:t>8/16/2016</a:t>
            </a:fld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85C669E-99C3-45F1-B7D5-664361015AEF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1" name="Picture 10" descr="bar_06.png"/>
          <p:cNvPicPr>
            <a:picLocks noChangeAspect="1"/>
          </p:cNvPicPr>
          <p:nvPr/>
        </p:nvPicPr>
        <p:blipFill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403860"/>
            <a:ext cx="12192000" cy="53340"/>
          </a:xfrm>
          <a:prstGeom prst="rect">
            <a:avLst/>
          </a:prstGeom>
        </p:spPr>
      </p:pic>
      <p:pic>
        <p:nvPicPr>
          <p:cNvPr id="14" name="Picture 13" descr="2_0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4038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41188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0"/>
          <p:cNvGrpSpPr/>
          <p:nvPr/>
        </p:nvGrpSpPr>
        <p:grpSpPr>
          <a:xfrm>
            <a:off x="0" y="6631305"/>
            <a:ext cx="12192000" cy="228600"/>
            <a:chOff x="0" y="6583680"/>
            <a:chExt cx="9144000" cy="228600"/>
          </a:xfrm>
        </p:grpSpPr>
        <p:sp>
          <p:nvSpPr>
            <p:cNvPr id="32" name="Rectangle 31"/>
            <p:cNvSpPr/>
            <p:nvPr/>
          </p:nvSpPr>
          <p:spPr>
            <a:xfrm>
              <a:off x="8763000" y="658368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dirty="0"/>
            </a:p>
          </p:txBody>
        </p:sp>
        <p:sp>
          <p:nvSpPr>
            <p:cNvPr id="33" name="Rectangle 32"/>
            <p:cNvSpPr/>
            <p:nvPr/>
          </p:nvSpPr>
          <p:spPr>
            <a:xfrm>
              <a:off x="7142480" y="6583680"/>
              <a:ext cx="1581912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dirty="0"/>
            </a:p>
          </p:txBody>
        </p:sp>
        <p:sp>
          <p:nvSpPr>
            <p:cNvPr id="34" name="Rectangle 33"/>
            <p:cNvSpPr/>
            <p:nvPr/>
          </p:nvSpPr>
          <p:spPr>
            <a:xfrm>
              <a:off x="0" y="6583680"/>
              <a:ext cx="7101840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dirty="0"/>
            </a:p>
          </p:txBody>
        </p:sp>
      </p:grpSp>
      <p:pic>
        <p:nvPicPr>
          <p:cNvPr id="13" name="Picture 12" descr="bar_06.png"/>
          <p:cNvPicPr>
            <a:picLocks noChangeAspect="1"/>
          </p:cNvPicPr>
          <p:nvPr/>
        </p:nvPicPr>
        <p:blipFill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403860"/>
            <a:ext cx="12192000" cy="53340"/>
          </a:xfrm>
          <a:prstGeom prst="rect">
            <a:avLst/>
          </a:prstGeom>
        </p:spPr>
      </p:pic>
      <p:pic>
        <p:nvPicPr>
          <p:cNvPr id="10" name="Picture 9" descr="2_0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40386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29970-AC7A-4A62-8A32-936C20903A2E}" type="datetimeFigureOut">
              <a:rPr lang="en-US" smtClean="0"/>
              <a:t>8/16/2016</a:t>
            </a:fld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85C669E-99C3-45F1-B7D5-664361015AEF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37623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2"/>
          <p:cNvGrpSpPr/>
          <p:nvPr/>
        </p:nvGrpSpPr>
        <p:grpSpPr>
          <a:xfrm>
            <a:off x="1917699" y="6629400"/>
            <a:ext cx="10274301" cy="228600"/>
            <a:chOff x="1438274" y="6629400"/>
            <a:chExt cx="7705726" cy="228600"/>
          </a:xfrm>
        </p:grpSpPr>
        <p:sp>
          <p:nvSpPr>
            <p:cNvPr id="27" name="Rectangle 26"/>
            <p:cNvSpPr/>
            <p:nvPr/>
          </p:nvSpPr>
          <p:spPr>
            <a:xfrm>
              <a:off x="8763000" y="662940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dirty="0"/>
            </a:p>
          </p:txBody>
        </p:sp>
        <p:sp>
          <p:nvSpPr>
            <p:cNvPr id="28" name="Rectangle 27"/>
            <p:cNvSpPr/>
            <p:nvPr/>
          </p:nvSpPr>
          <p:spPr>
            <a:xfrm>
              <a:off x="7142480" y="6629400"/>
              <a:ext cx="1581912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dirty="0"/>
            </a:p>
          </p:txBody>
        </p:sp>
        <p:sp>
          <p:nvSpPr>
            <p:cNvPr id="29" name="Rectangle 28"/>
            <p:cNvSpPr/>
            <p:nvPr/>
          </p:nvSpPr>
          <p:spPr>
            <a:xfrm>
              <a:off x="1438274" y="6629400"/>
              <a:ext cx="5663565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36801" y="5245101"/>
            <a:ext cx="9245599" cy="1155700"/>
          </a:xfrm>
        </p:spPr>
        <p:txBody>
          <a:bodyPr anchor="t">
            <a:normAutofit/>
          </a:bodyPr>
          <a:lstStyle>
            <a:lvl1pPr algn="r">
              <a:defRPr sz="4200" b="0" i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336801" y="4114800"/>
            <a:ext cx="9245599" cy="1130300"/>
          </a:xfrm>
        </p:spPr>
        <p:txBody>
          <a:bodyPr anchor="b">
            <a:normAutofit/>
          </a:bodyPr>
          <a:lstStyle>
            <a:lvl1pPr marL="0" indent="0" algn="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10" name="Picture 9" descr="9_0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818640" cy="6858000"/>
          </a:xfrm>
          <a:prstGeom prst="rect">
            <a:avLst/>
          </a:prstGeom>
        </p:spPr>
      </p:pic>
      <p:sp>
        <p:nvSpPr>
          <p:cNvPr id="24" name="Date Placeholder 23"/>
          <p:cNvSpPr>
            <a:spLocks noGrp="1"/>
          </p:cNvSpPr>
          <p:nvPr>
            <p:ph type="dt" sz="half" idx="10"/>
          </p:nvPr>
        </p:nvSpPr>
        <p:spPr>
          <a:xfrm>
            <a:off x="9550400" y="6610350"/>
            <a:ext cx="2032000" cy="246888"/>
          </a:xfrm>
        </p:spPr>
        <p:txBody>
          <a:bodyPr/>
          <a:lstStyle/>
          <a:p>
            <a:fld id="{46429970-AC7A-4A62-8A32-936C20903A2E}" type="datetimeFigureOut">
              <a:rPr lang="en-US" smtClean="0"/>
              <a:t>8/16/2016</a:t>
            </a:fld>
            <a:endParaRPr lang="en-US" dirty="0"/>
          </a:p>
        </p:txBody>
      </p:sp>
      <p:sp>
        <p:nvSpPr>
          <p:cNvPr id="25" name="Slide Number Placeholder 24"/>
          <p:cNvSpPr>
            <a:spLocks noGrp="1"/>
          </p:cNvSpPr>
          <p:nvPr>
            <p:ph type="sldNum" sz="quarter" idx="11"/>
          </p:nvPr>
        </p:nvSpPr>
        <p:spPr>
          <a:xfrm>
            <a:off x="11656907" y="6610350"/>
            <a:ext cx="508000" cy="246888"/>
          </a:xfrm>
        </p:spPr>
        <p:txBody>
          <a:bodyPr/>
          <a:lstStyle/>
          <a:p>
            <a:fld id="{185C669E-99C3-45F1-B7D5-664361015AEF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6" name="Footer Placeholder 25"/>
          <p:cNvSpPr>
            <a:spLocks noGrp="1"/>
          </p:cNvSpPr>
          <p:nvPr>
            <p:ph type="ftr" sz="quarter" idx="12"/>
          </p:nvPr>
        </p:nvSpPr>
        <p:spPr>
          <a:xfrm>
            <a:off x="2032000" y="6610350"/>
            <a:ext cx="7416800" cy="247650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20" name="Picture 19" descr="vert_bar_02.png"/>
          <p:cNvPicPr preferRelativeResize="0">
            <a:picLocks/>
          </p:cNvPicPr>
          <p:nvPr/>
        </p:nvPicPr>
        <p:blipFill>
          <a:blip r:embed="rId3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816608" y="0"/>
            <a:ext cx="975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26473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bar_06.png"/>
          <p:cNvPicPr>
            <a:picLocks noChangeAspect="1"/>
          </p:cNvPicPr>
          <p:nvPr/>
        </p:nvPicPr>
        <p:blipFill>
          <a:blip r:embed="rId2">
            <a:duotone>
              <a:schemeClr val="accent4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403860"/>
            <a:ext cx="12192000" cy="5334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pic>
        <p:nvPicPr>
          <p:cNvPr id="12" name="Picture 11" descr="3_0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403860"/>
          </a:xfrm>
          <a:prstGeom prst="rect">
            <a:avLst/>
          </a:prstGeom>
        </p:spPr>
      </p:pic>
      <p:sp>
        <p:nvSpPr>
          <p:cNvPr id="14" name="Content Placeholder 13"/>
          <p:cNvSpPr>
            <a:spLocks noGrp="1"/>
          </p:cNvSpPr>
          <p:nvPr>
            <p:ph sz="quarter" idx="13"/>
          </p:nvPr>
        </p:nvSpPr>
        <p:spPr>
          <a:xfrm>
            <a:off x="609600" y="1981200"/>
            <a:ext cx="53848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6" name="Content Placeholder 15"/>
          <p:cNvSpPr>
            <a:spLocks noGrp="1"/>
          </p:cNvSpPr>
          <p:nvPr>
            <p:ph sz="quarter" idx="14"/>
          </p:nvPr>
        </p:nvSpPr>
        <p:spPr>
          <a:xfrm>
            <a:off x="6197600" y="1981200"/>
            <a:ext cx="53848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grpSp>
        <p:nvGrpSpPr>
          <p:cNvPr id="3" name="Group 14"/>
          <p:cNvGrpSpPr/>
          <p:nvPr/>
        </p:nvGrpSpPr>
        <p:grpSpPr>
          <a:xfrm>
            <a:off x="0" y="6631305"/>
            <a:ext cx="12192000" cy="228600"/>
            <a:chOff x="0" y="6583680"/>
            <a:chExt cx="9144000" cy="228600"/>
          </a:xfrm>
        </p:grpSpPr>
        <p:sp>
          <p:nvSpPr>
            <p:cNvPr id="17" name="Rectangle 16"/>
            <p:cNvSpPr/>
            <p:nvPr/>
          </p:nvSpPr>
          <p:spPr>
            <a:xfrm>
              <a:off x="8763000" y="658368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dirty="0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7142480" y="6583680"/>
              <a:ext cx="1581912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dirty="0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0" y="6583680"/>
              <a:ext cx="7101840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dirty="0"/>
            </a:p>
          </p:txBody>
        </p:sp>
      </p:grpSp>
      <p:sp>
        <p:nvSpPr>
          <p:cNvPr id="20" name="Date Placeholder 19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46429970-AC7A-4A62-8A32-936C20903A2E}" type="datetimeFigureOut">
              <a:rPr lang="en-US" smtClean="0"/>
              <a:t>8/16/2016</a:t>
            </a:fld>
            <a:endParaRPr lang="en-US" dirty="0"/>
          </a:p>
        </p:txBody>
      </p:sp>
      <p:sp>
        <p:nvSpPr>
          <p:cNvPr id="21" name="Slide Number Placeholder 20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185C669E-99C3-45F1-B7D5-664361015AEF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28539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981200"/>
            <a:ext cx="5386917" cy="411162"/>
          </a:xfrm>
        </p:spPr>
        <p:txBody>
          <a:bodyPr lIns="0" rIns="0" anchor="b">
            <a:noAutofit/>
          </a:bodyPr>
          <a:lstStyle>
            <a:lvl1pPr marL="0" indent="0">
              <a:lnSpc>
                <a:spcPct val="100000"/>
              </a:lnSpc>
              <a:buNone/>
              <a:defRPr sz="1600" b="1" i="0" cap="all" spc="1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14" name="Picture 13" descr="4_0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403860"/>
          </a:xfrm>
          <a:prstGeom prst="rect">
            <a:avLst/>
          </a:prstGeom>
        </p:spPr>
      </p:pic>
      <p:sp>
        <p:nvSpPr>
          <p:cNvPr id="15" name="Text Placeholder 2"/>
          <p:cNvSpPr>
            <a:spLocks noGrp="1"/>
          </p:cNvSpPr>
          <p:nvPr>
            <p:ph type="body" idx="13"/>
          </p:nvPr>
        </p:nvSpPr>
        <p:spPr>
          <a:xfrm>
            <a:off x="6197600" y="1981200"/>
            <a:ext cx="5386917" cy="411162"/>
          </a:xfrm>
        </p:spPr>
        <p:txBody>
          <a:bodyPr lIns="0" rIns="0" anchor="b">
            <a:noAutofit/>
          </a:bodyPr>
          <a:lstStyle>
            <a:lvl1pPr marL="0" indent="0">
              <a:lnSpc>
                <a:spcPct val="100000"/>
              </a:lnSpc>
              <a:buNone/>
              <a:defRPr sz="1600" b="1" i="0" cap="all" spc="1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7" name="Content Placeholder 16"/>
          <p:cNvSpPr>
            <a:spLocks noGrp="1"/>
          </p:cNvSpPr>
          <p:nvPr>
            <p:ph sz="quarter" idx="14"/>
          </p:nvPr>
        </p:nvSpPr>
        <p:spPr>
          <a:xfrm>
            <a:off x="609600" y="2438400"/>
            <a:ext cx="5384800" cy="3657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9" name="Content Placeholder 18"/>
          <p:cNvSpPr>
            <a:spLocks noGrp="1"/>
          </p:cNvSpPr>
          <p:nvPr>
            <p:ph sz="quarter" idx="15"/>
          </p:nvPr>
        </p:nvSpPr>
        <p:spPr>
          <a:xfrm>
            <a:off x="6197600" y="2438400"/>
            <a:ext cx="5384800" cy="3657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16" name="Picture 15" descr="bar_06.png"/>
          <p:cNvPicPr>
            <a:picLocks noChangeAspect="1"/>
          </p:cNvPicPr>
          <p:nvPr/>
        </p:nvPicPr>
        <p:blipFill>
          <a:blip r:embed="rId3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403860"/>
            <a:ext cx="12192000" cy="53340"/>
          </a:xfrm>
          <a:prstGeom prst="rect">
            <a:avLst/>
          </a:prstGeom>
        </p:spPr>
      </p:pic>
      <p:grpSp>
        <p:nvGrpSpPr>
          <p:cNvPr id="4" name="Group 17"/>
          <p:cNvGrpSpPr/>
          <p:nvPr/>
        </p:nvGrpSpPr>
        <p:grpSpPr>
          <a:xfrm>
            <a:off x="0" y="6631305"/>
            <a:ext cx="12192000" cy="228600"/>
            <a:chOff x="0" y="6583680"/>
            <a:chExt cx="9144000" cy="228600"/>
          </a:xfrm>
        </p:grpSpPr>
        <p:sp>
          <p:nvSpPr>
            <p:cNvPr id="20" name="Rectangle 19"/>
            <p:cNvSpPr/>
            <p:nvPr/>
          </p:nvSpPr>
          <p:spPr>
            <a:xfrm>
              <a:off x="8763000" y="658368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dirty="0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7142480" y="6583680"/>
              <a:ext cx="1581912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dirty="0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0" y="6583680"/>
              <a:ext cx="7101840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dirty="0"/>
            </a:p>
          </p:txBody>
        </p:sp>
      </p:grpSp>
      <p:sp>
        <p:nvSpPr>
          <p:cNvPr id="23" name="Date Placeholder 22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46429970-AC7A-4A62-8A32-936C20903A2E}" type="datetimeFigureOut">
              <a:rPr lang="en-US" smtClean="0"/>
              <a:t>8/16/2016</a:t>
            </a:fld>
            <a:endParaRPr lang="en-US" dirty="0"/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185C669E-99C3-45F1-B7D5-664361015AEF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5" name="Footer Placeholder 24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45334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pic>
        <p:nvPicPr>
          <p:cNvPr id="10" name="Picture 9" descr="2_0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403860"/>
          </a:xfrm>
          <a:prstGeom prst="rect">
            <a:avLst/>
          </a:prstGeom>
        </p:spPr>
      </p:pic>
      <p:pic>
        <p:nvPicPr>
          <p:cNvPr id="11" name="Picture 10" descr="bar_06.png"/>
          <p:cNvPicPr>
            <a:picLocks noChangeAspect="1"/>
          </p:cNvPicPr>
          <p:nvPr/>
        </p:nvPicPr>
        <p:blipFill>
          <a:blip r:embed="rId3">
            <a:duotone>
              <a:schemeClr val="accent6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403860"/>
            <a:ext cx="12192000" cy="53340"/>
          </a:xfrm>
          <a:prstGeom prst="rect">
            <a:avLst/>
          </a:prstGeom>
        </p:spPr>
      </p:pic>
      <p:grpSp>
        <p:nvGrpSpPr>
          <p:cNvPr id="3" name="Group 11"/>
          <p:cNvGrpSpPr/>
          <p:nvPr/>
        </p:nvGrpSpPr>
        <p:grpSpPr>
          <a:xfrm>
            <a:off x="0" y="6631305"/>
            <a:ext cx="12192000" cy="228600"/>
            <a:chOff x="0" y="6583680"/>
            <a:chExt cx="9144000" cy="228600"/>
          </a:xfrm>
        </p:grpSpPr>
        <p:sp>
          <p:nvSpPr>
            <p:cNvPr id="13" name="Rectangle 12"/>
            <p:cNvSpPr/>
            <p:nvPr/>
          </p:nvSpPr>
          <p:spPr>
            <a:xfrm>
              <a:off x="8763000" y="658368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dirty="0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7142480" y="6583680"/>
              <a:ext cx="1581912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dirty="0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0" y="6583680"/>
              <a:ext cx="7101840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dirty="0"/>
            </a:p>
          </p:txBody>
        </p:sp>
      </p:grp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29970-AC7A-4A62-8A32-936C20903A2E}" type="datetimeFigureOut">
              <a:rPr lang="en-US" smtClean="0"/>
              <a:t>8/16/2016</a:t>
            </a:fld>
            <a:endParaRPr lang="en-US" dirty="0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85C669E-99C3-45F1-B7D5-664361015AEF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84550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8"/>
          <p:cNvGrpSpPr/>
          <p:nvPr/>
        </p:nvGrpSpPr>
        <p:grpSpPr>
          <a:xfrm>
            <a:off x="0" y="6631305"/>
            <a:ext cx="12192000" cy="228600"/>
            <a:chOff x="0" y="6583680"/>
            <a:chExt cx="9144000" cy="228600"/>
          </a:xfrm>
        </p:grpSpPr>
        <p:sp>
          <p:nvSpPr>
            <p:cNvPr id="10" name="Rectangle 9"/>
            <p:cNvSpPr/>
            <p:nvPr/>
          </p:nvSpPr>
          <p:spPr>
            <a:xfrm>
              <a:off x="8763000" y="658368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dirty="0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7142480" y="6583680"/>
              <a:ext cx="1581912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dirty="0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0" y="6583680"/>
              <a:ext cx="7101840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dirty="0"/>
            </a:p>
          </p:txBody>
        </p:sp>
      </p:grp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29970-AC7A-4A62-8A32-936C20903A2E}" type="datetimeFigureOut">
              <a:rPr lang="en-US" smtClean="0"/>
              <a:t>8/16/2016</a:t>
            </a:fld>
            <a:endParaRPr lang="en-US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85C669E-99C3-45F1-B7D5-664361015AEF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87360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3_0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403860"/>
          </a:xfrm>
          <a:prstGeom prst="rect">
            <a:avLst/>
          </a:prstGeom>
        </p:spPr>
      </p:pic>
      <p:sp>
        <p:nvSpPr>
          <p:cNvPr id="13" name="Text Placeholder 2"/>
          <p:cNvSpPr>
            <a:spLocks noGrp="1"/>
          </p:cNvSpPr>
          <p:nvPr>
            <p:ph type="title"/>
          </p:nvPr>
        </p:nvSpPr>
        <p:spPr>
          <a:xfrm>
            <a:off x="609600" y="1524000"/>
            <a:ext cx="4470400" cy="914400"/>
          </a:xfrm>
        </p:spPr>
        <p:txBody>
          <a:bodyPr lIns="0" rIns="0" anchor="b">
            <a:noAutofit/>
          </a:bodyPr>
          <a:lstStyle>
            <a:lvl1pPr marL="0" indent="0">
              <a:lnSpc>
                <a:spcPct val="100000"/>
              </a:lnSpc>
              <a:buNone/>
              <a:defRPr sz="1800" b="1" i="0" cap="all" spc="1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4"/>
          </p:nvPr>
        </p:nvSpPr>
        <p:spPr>
          <a:xfrm>
            <a:off x="5892800" y="1524000"/>
            <a:ext cx="56896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idx="2"/>
          </p:nvPr>
        </p:nvSpPr>
        <p:spPr>
          <a:xfrm>
            <a:off x="609601" y="2514599"/>
            <a:ext cx="4470400" cy="3127248"/>
          </a:xfrm>
        </p:spPr>
        <p:txBody>
          <a:bodyPr/>
          <a:lstStyle>
            <a:lvl1pPr marL="0" indent="0">
              <a:lnSpc>
                <a:spcPct val="150000"/>
              </a:lnSpc>
              <a:spcBef>
                <a:spcPts val="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14" name="Picture 13" descr="bar_06.png"/>
          <p:cNvPicPr>
            <a:picLocks noChangeAspect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403860"/>
            <a:ext cx="12192000" cy="53340"/>
          </a:xfrm>
          <a:prstGeom prst="rect">
            <a:avLst/>
          </a:prstGeom>
        </p:spPr>
      </p:pic>
      <p:grpSp>
        <p:nvGrpSpPr>
          <p:cNvPr id="2" name="Group 15"/>
          <p:cNvGrpSpPr/>
          <p:nvPr/>
        </p:nvGrpSpPr>
        <p:grpSpPr>
          <a:xfrm>
            <a:off x="0" y="6631305"/>
            <a:ext cx="12192000" cy="228600"/>
            <a:chOff x="0" y="6583680"/>
            <a:chExt cx="9144000" cy="228600"/>
          </a:xfrm>
        </p:grpSpPr>
        <p:sp>
          <p:nvSpPr>
            <p:cNvPr id="17" name="Rectangle 16"/>
            <p:cNvSpPr/>
            <p:nvPr/>
          </p:nvSpPr>
          <p:spPr>
            <a:xfrm>
              <a:off x="8763000" y="658368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dirty="0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7142480" y="6583680"/>
              <a:ext cx="1581912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dirty="0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0" y="6583680"/>
              <a:ext cx="7101840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dirty="0"/>
            </a:p>
          </p:txBody>
        </p:sp>
      </p:grpSp>
      <p:sp>
        <p:nvSpPr>
          <p:cNvPr id="20" name="Date Placeholder 19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46429970-AC7A-4A62-8A32-936C20903A2E}" type="datetimeFigureOut">
              <a:rPr lang="en-US" smtClean="0"/>
              <a:t>8/16/2016</a:t>
            </a:fld>
            <a:endParaRPr lang="en-US" dirty="0"/>
          </a:p>
        </p:txBody>
      </p:sp>
      <p:sp>
        <p:nvSpPr>
          <p:cNvPr id="21" name="Slide Number Placeholder 20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185C669E-99C3-45F1-B7D5-664361015AEF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77351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5"/>
          <p:cNvGrpSpPr/>
          <p:nvPr/>
        </p:nvGrpSpPr>
        <p:grpSpPr>
          <a:xfrm>
            <a:off x="0" y="6631305"/>
            <a:ext cx="12192000" cy="228600"/>
            <a:chOff x="0" y="6583680"/>
            <a:chExt cx="9144000" cy="228600"/>
          </a:xfrm>
        </p:grpSpPr>
        <p:sp>
          <p:nvSpPr>
            <p:cNvPr id="13" name="Rectangle 12"/>
            <p:cNvSpPr/>
            <p:nvPr/>
          </p:nvSpPr>
          <p:spPr>
            <a:xfrm>
              <a:off x="8763000" y="658368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dirty="0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7142480" y="6583680"/>
              <a:ext cx="1581912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dirty="0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0" y="6583680"/>
              <a:ext cx="7101840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527048"/>
            <a:ext cx="4474464" cy="914400"/>
          </a:xfrm>
        </p:spPr>
        <p:txBody>
          <a:bodyPr anchor="b">
            <a:normAutofit/>
          </a:bodyPr>
          <a:lstStyle>
            <a:lvl1pPr algn="l">
              <a:defRPr lang="en-US" sz="1800" b="1" i="0" kern="1200" cap="all" spc="100" baseline="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Font typeface="Wingdings" pitchFamily="2" charset="2"/>
              <a:buNone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900928" y="1554480"/>
            <a:ext cx="5693664" cy="4059936"/>
          </a:xfrm>
          <a:solidFill>
            <a:schemeClr val="bg1"/>
          </a:solidFill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514600"/>
            <a:ext cx="4474464" cy="3127248"/>
          </a:xfrm>
        </p:spPr>
        <p:txBody>
          <a:bodyPr/>
          <a:lstStyle>
            <a:lvl1pPr marL="0" indent="0">
              <a:lnSpc>
                <a:spcPct val="150000"/>
              </a:lnSpc>
              <a:spcBef>
                <a:spcPts val="0"/>
              </a:spcBef>
              <a:buNone/>
              <a:defRPr lang="en-US" sz="1400" kern="1200" baseline="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29970-AC7A-4A62-8A32-936C20903A2E}" type="datetimeFigureOut">
              <a:rPr lang="en-US" smtClean="0"/>
              <a:t>8/16/2016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C669E-99C3-45F1-B7D5-664361015AEF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8" name="Picture 7" descr="4_0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403860"/>
          </a:xfrm>
          <a:prstGeom prst="rect">
            <a:avLst/>
          </a:prstGeom>
        </p:spPr>
      </p:pic>
      <p:pic>
        <p:nvPicPr>
          <p:cNvPr id="9" name="Picture 8" descr="bar_06.png"/>
          <p:cNvPicPr>
            <a:picLocks noChangeAspect="1"/>
          </p:cNvPicPr>
          <p:nvPr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403860"/>
            <a:ext cx="12192000" cy="53340"/>
          </a:xfrm>
          <a:prstGeom prst="rect">
            <a:avLst/>
          </a:prstGeom>
        </p:spPr>
      </p:pic>
      <p:cxnSp>
        <p:nvCxnSpPr>
          <p:cNvPr id="10" name="Straight Connector 9"/>
          <p:cNvCxnSpPr/>
          <p:nvPr/>
        </p:nvCxnSpPr>
        <p:spPr>
          <a:xfrm>
            <a:off x="5892800" y="1524000"/>
            <a:ext cx="5689600" cy="1588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5892800" y="5637212"/>
            <a:ext cx="5689600" cy="1588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360156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chemeClr val="bg1">
                  <a:alpha val="0"/>
                </a:schemeClr>
              </a:gs>
              <a:gs pos="34000">
                <a:schemeClr val="bg1">
                  <a:lumMod val="75000"/>
                  <a:alpha val="61000"/>
                </a:schemeClr>
              </a:gs>
              <a:gs pos="38000">
                <a:schemeClr val="bg1">
                  <a:lumMod val="75000"/>
                  <a:alpha val="76000"/>
                </a:schemeClr>
              </a:gs>
              <a:gs pos="100000">
                <a:schemeClr val="bg1">
                  <a:alpha val="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990600"/>
            <a:ext cx="10972800" cy="914400"/>
          </a:xfrm>
          <a:prstGeom prst="rect">
            <a:avLst/>
          </a:prstGeom>
        </p:spPr>
        <p:txBody>
          <a:bodyPr vert="horz" lIns="0" tIns="45720" rIns="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981201"/>
            <a:ext cx="10972800" cy="4144963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550400" y="6610350"/>
            <a:ext cx="20320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tx1"/>
                </a:solidFill>
              </a:defRPr>
            </a:lvl1pPr>
          </a:lstStyle>
          <a:p>
            <a:fld id="{46429970-AC7A-4A62-8A32-936C20903A2E}" type="datetimeFigureOut">
              <a:rPr lang="en-US" smtClean="0"/>
              <a:t>8/16/2016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610350"/>
            <a:ext cx="88392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656907" y="6610350"/>
            <a:ext cx="5080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tx1"/>
                </a:solidFill>
              </a:defRPr>
            </a:lvl1pPr>
          </a:lstStyle>
          <a:p>
            <a:fld id="{185C669E-99C3-45F1-B7D5-664361015AE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96493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Font typeface="Wingdings" pitchFamily="2" charset="2"/>
        <a:buChar char="§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Font typeface="Wingdings" pitchFamily="2" charset="2"/>
        <a:buNone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1">
            <a:lumMod val="50000"/>
            <a:lumOff val="50000"/>
          </a:schemeClr>
        </a:buClr>
        <a:buFont typeface="Wingdings" pitchFamily="2" charset="2"/>
        <a:buNone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1">
            <a:lumMod val="50000"/>
            <a:lumOff val="50000"/>
          </a:schemeClr>
        </a:buClr>
        <a:buFont typeface="Wingdings" pitchFamily="2" charset="2"/>
        <a:buNone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FontTx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FontTx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FontTx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FontTx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-679262" y="219312"/>
            <a:ext cx="9134640" cy="975268"/>
          </a:xfrm>
          <a:prstGeom prst="rect">
            <a:avLst/>
          </a:prstGeom>
          <a:noFill/>
        </p:spPr>
        <p:txBody>
          <a:bodyPr wrap="square" lIns="51435" tIns="25718" rIns="51435" bIns="25718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0" b="1" i="0" u="none" strike="noStrike" kern="1200" cap="none" spc="28" normalizeH="0" baseline="0" noProof="0" dirty="0">
                <a:ln w="9525" cmpd="sng">
                  <a:solidFill>
                    <a:srgbClr val="5B9BD5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rgbClr val="5B9BD5">
                      <a:alpha val="40000"/>
                    </a:srgbClr>
                  </a:glow>
                </a:effectLst>
                <a:uLnTx/>
                <a:uFillTx/>
                <a:latin typeface="Calibri"/>
                <a:ea typeface="+mn-ea"/>
                <a:cs typeface="+mn-cs"/>
              </a:rPr>
              <a:t>Bell ringer, </a:t>
            </a:r>
            <a:r>
              <a:rPr kumimoji="0" lang="en-US" sz="6000" b="1" i="0" u="none" strike="noStrike" kern="1200" cap="none" spc="28" normalizeH="0" baseline="0" noProof="0" dirty="0" smtClean="0">
                <a:ln w="9525" cmpd="sng">
                  <a:solidFill>
                    <a:srgbClr val="5B9BD5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rgbClr val="5B9BD5">
                      <a:alpha val="40000"/>
                    </a:srgbClr>
                  </a:glow>
                </a:effectLst>
                <a:uLnTx/>
                <a:uFillTx/>
                <a:latin typeface="Calibri"/>
                <a:ea typeface="+mn-ea"/>
                <a:cs typeface="+mn-cs"/>
              </a:rPr>
              <a:t>8.16.2016</a:t>
            </a:r>
            <a:endParaRPr kumimoji="0" lang="en-US" sz="6000" b="1" i="0" u="none" strike="noStrike" kern="1200" cap="none" spc="28" normalizeH="0" baseline="0" noProof="0" dirty="0">
              <a:ln w="9525" cmpd="sng">
                <a:solidFill>
                  <a:srgbClr val="5B9BD5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rgbClr val="5B9BD5">
                    <a:alpha val="40000"/>
                  </a:srgbClr>
                </a:glow>
              </a:effectLst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219" name="TextBox 5"/>
          <p:cNvSpPr txBox="1">
            <a:spLocks noChangeArrowheads="1"/>
          </p:cNvSpPr>
          <p:nvPr/>
        </p:nvSpPr>
        <p:spPr bwMode="auto">
          <a:xfrm>
            <a:off x="3255170" y="2430066"/>
            <a:ext cx="4723210" cy="300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 3" panose="05040102010807070707" pitchFamily="18" charset="2"/>
              <a:buNone/>
              <a:tabLst/>
              <a:defRPr/>
            </a:pPr>
            <a:endParaRPr kumimoji="0" lang="en-US" altLang="en-US" sz="135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9220" name="TextBox 9"/>
          <p:cNvSpPr txBox="1">
            <a:spLocks noChangeArrowheads="1"/>
          </p:cNvSpPr>
          <p:nvPr/>
        </p:nvSpPr>
        <p:spPr bwMode="auto">
          <a:xfrm>
            <a:off x="463116" y="1652446"/>
            <a:ext cx="11243734" cy="3108543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 3" panose="05040102010807070707" pitchFamily="18" charset="2"/>
              <a:buNone/>
              <a:tabLst/>
              <a:defRPr/>
            </a:pPr>
            <a:r>
              <a:rPr kumimoji="0" lang="en-US" alt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Please come in quietly and sit in your assigned seats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 3" panose="05040102010807070707" pitchFamily="18" charset="2"/>
              <a:buNone/>
              <a:tabLst/>
              <a:defRPr/>
            </a:pPr>
            <a:endParaRPr kumimoji="0" lang="en-US" altLang="en-US" sz="2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 3" panose="05040102010807070707" pitchFamily="18" charset="2"/>
              <a:buNone/>
              <a:tabLst/>
              <a:defRPr/>
            </a:pPr>
            <a:r>
              <a:rPr kumimoji="0" lang="en-US" alt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Create a Venn Diagram comparing and contrasting the two pictures that follow the next slide. There a quite a few differences and a couple of things that both pictures have in common.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 3" panose="05040102010807070707" pitchFamily="18" charset="2"/>
              <a:buNone/>
              <a:tabLst/>
              <a:defRPr/>
            </a:pPr>
            <a:endParaRPr kumimoji="0" lang="en-US" altLang="en-US" sz="2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 3" panose="05040102010807070707" pitchFamily="18" charset="2"/>
              <a:buNone/>
              <a:tabLst/>
              <a:defRPr/>
            </a:pPr>
            <a:r>
              <a:rPr kumimoji="0" lang="en-US" alt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Thanks, management.</a:t>
            </a:r>
          </a:p>
        </p:txBody>
      </p:sp>
      <p:sp>
        <p:nvSpPr>
          <p:cNvPr id="9221" name="TextBox 2"/>
          <p:cNvSpPr txBox="1">
            <a:spLocks noChangeArrowheads="1"/>
          </p:cNvSpPr>
          <p:nvPr/>
        </p:nvSpPr>
        <p:spPr bwMode="auto">
          <a:xfrm>
            <a:off x="2061072" y="2568178"/>
            <a:ext cx="8047822" cy="4732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57175" indent="-257175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 3" panose="05040102010807070707" pitchFamily="18" charset="2"/>
              <a:buNone/>
              <a:tabLst/>
              <a:defRPr/>
            </a:pPr>
            <a:endParaRPr kumimoji="0" lang="en-US" altLang="en-US" sz="2475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09517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0397" y="0"/>
            <a:ext cx="912760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7236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12192000" cy="68801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4245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9811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1"/>
            <a:ext cx="9144000" cy="35814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3607444"/>
            <a:ext cx="9144000" cy="3250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3472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acro">
  <a:themeElements>
    <a:clrScheme name="Macro">
      <a:dk1>
        <a:sysClr val="windowText" lastClr="000000"/>
      </a:dk1>
      <a:lt1>
        <a:sysClr val="window" lastClr="FFFFFF"/>
      </a:lt1>
      <a:dk2>
        <a:srgbClr val="3F3F4D"/>
      </a:dk2>
      <a:lt2>
        <a:srgbClr val="DDDDDD"/>
      </a:lt2>
      <a:accent1>
        <a:srgbClr val="A51009"/>
      </a:accent1>
      <a:accent2>
        <a:srgbClr val="DE7014"/>
      </a:accent2>
      <a:accent3>
        <a:srgbClr val="704836"/>
      </a:accent3>
      <a:accent4>
        <a:srgbClr val="F2B431"/>
      </a:accent4>
      <a:accent5>
        <a:srgbClr val="7F221D"/>
      </a:accent5>
      <a:accent6>
        <a:srgbClr val="CDAC77"/>
      </a:accent6>
      <a:hlink>
        <a:srgbClr val="F5B123"/>
      </a:hlink>
      <a:folHlink>
        <a:srgbClr val="E19B0B"/>
      </a:folHlink>
    </a:clrScheme>
    <a:fontScheme name="Macr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acro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300000"/>
              </a:schemeClr>
            </a:gs>
            <a:gs pos="100000">
              <a:schemeClr val="phClr">
                <a:tint val="80000"/>
                <a:satMod val="15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hade val="90000"/>
                <a:satMod val="300000"/>
              </a:schemeClr>
            </a:gs>
            <a:gs pos="100000">
              <a:schemeClr val="phClr">
                <a:satMod val="150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3970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70000"/>
              </a:srgbClr>
            </a:outerShdw>
          </a:effectLst>
        </a:effectStyle>
        <a:effectStyle>
          <a:effectLst>
            <a:outerShdw blurRad="25400" dist="254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contourW="15875" prstMaterial="softmetal">
            <a:bevelT w="25400" h="19050" prst="angle"/>
            <a:contourClr>
              <a:schemeClr val="phClr">
                <a:shade val="30000"/>
              </a:schemeClr>
            </a:contourClr>
          </a:sp3d>
        </a:effectStyle>
        <a:effectStyle>
          <a:effectLst>
            <a:outerShdw blurRad="254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contourW="19050" prstMaterial="metal">
            <a:bevelT w="63500" h="31750" prst="angle"/>
            <a:contourClr>
              <a:schemeClr val="phClr">
                <a:shade val="25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7000"/>
                <a:shade val="93000"/>
                <a:satMod val="110000"/>
                <a:lumMod val="90000"/>
              </a:schemeClr>
            </a:gs>
            <a:gs pos="76000">
              <a:schemeClr val="phClr">
                <a:tint val="85000"/>
                <a:shade val="75000"/>
                <a:satMod val="120000"/>
              </a:schemeClr>
            </a:gs>
            <a:gs pos="100000">
              <a:schemeClr val="phClr">
                <a:tint val="86000"/>
                <a:shade val="50000"/>
                <a:satMod val="13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hade val="35000"/>
                <a:satMod val="146000"/>
                <a:lumMod val="101000"/>
              </a:schemeClr>
            </a:gs>
            <a:gs pos="26000">
              <a:schemeClr val="phClr">
                <a:tint val="96000"/>
                <a:shade val="96000"/>
                <a:satMod val="190000"/>
              </a:schemeClr>
            </a:gs>
            <a:gs pos="100000">
              <a:schemeClr val="phClr">
                <a:tint val="60000"/>
                <a:shade val="90000"/>
                <a:satMod val="22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52</Words>
  <Application>Microsoft Office PowerPoint</Application>
  <PresentationFormat>Widescreen</PresentationFormat>
  <Paragraphs>6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Wingdings</vt:lpstr>
      <vt:lpstr>Wingdings 3</vt:lpstr>
      <vt:lpstr>Macro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Patrick Ethington</dc:creator>
  <cp:lastModifiedBy>Patrick Ethington</cp:lastModifiedBy>
  <cp:revision>1</cp:revision>
  <dcterms:created xsi:type="dcterms:W3CDTF">2016-08-16T23:44:18Z</dcterms:created>
  <dcterms:modified xsi:type="dcterms:W3CDTF">2016-08-16T23:44:58Z</dcterms:modified>
</cp:coreProperties>
</file>